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1578CA5-7D7C-4988-B78D-05DE6DDF0273}" type="datetimeFigureOut">
              <a:rPr lang="es-CO" smtClean="0"/>
              <a:t>26/07/2017</a:t>
            </a:fld>
            <a:endParaRPr lang="es-CO"/>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s-CO"/>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A809EDD6-6A73-434F-8B7F-3AD80FB641E8}" type="slidenum">
              <a:rPr lang="es-CO" smtClean="0"/>
              <a:t>‹Nº›</a:t>
            </a:fld>
            <a:endParaRPr lang="es-CO"/>
          </a:p>
        </p:txBody>
      </p:sp>
    </p:spTree>
    <p:extLst>
      <p:ext uri="{BB962C8B-B14F-4D97-AF65-F5344CB8AC3E}">
        <p14:creationId xmlns:p14="http://schemas.microsoft.com/office/powerpoint/2010/main" val="26182769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1578CA5-7D7C-4988-B78D-05DE6DDF0273}" type="datetimeFigureOut">
              <a:rPr lang="es-CO" smtClean="0"/>
              <a:t>26/07/2017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809EDD6-6A73-434F-8B7F-3AD80FB641E8}" type="slidenum">
              <a:rPr lang="es-CO" smtClean="0"/>
              <a:t>‹Nº›</a:t>
            </a:fld>
            <a:endParaRPr lang="es-CO"/>
          </a:p>
        </p:txBody>
      </p:sp>
    </p:spTree>
    <p:extLst>
      <p:ext uri="{BB962C8B-B14F-4D97-AF65-F5344CB8AC3E}">
        <p14:creationId xmlns:p14="http://schemas.microsoft.com/office/powerpoint/2010/main" val="824657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1578CA5-7D7C-4988-B78D-05DE6DDF0273}" type="datetimeFigureOut">
              <a:rPr lang="es-CO" smtClean="0"/>
              <a:t>26/07/2017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809EDD6-6A73-434F-8B7F-3AD80FB641E8}" type="slidenum">
              <a:rPr lang="es-CO" smtClean="0"/>
              <a:t>‹Nº›</a:t>
            </a:fld>
            <a:endParaRPr lang="es-CO"/>
          </a:p>
        </p:txBody>
      </p:sp>
    </p:spTree>
    <p:extLst>
      <p:ext uri="{BB962C8B-B14F-4D97-AF65-F5344CB8AC3E}">
        <p14:creationId xmlns:p14="http://schemas.microsoft.com/office/powerpoint/2010/main" val="255732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1578CA5-7D7C-4988-B78D-05DE6DDF0273}" type="datetimeFigureOut">
              <a:rPr lang="es-CO" smtClean="0"/>
              <a:t>26/07/2017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809EDD6-6A73-434F-8B7F-3AD80FB641E8}" type="slidenum">
              <a:rPr lang="es-CO" smtClean="0"/>
              <a:t>‹Nº›</a:t>
            </a:fld>
            <a:endParaRPr lang="es-CO"/>
          </a:p>
        </p:txBody>
      </p:sp>
    </p:spTree>
    <p:extLst>
      <p:ext uri="{BB962C8B-B14F-4D97-AF65-F5344CB8AC3E}">
        <p14:creationId xmlns:p14="http://schemas.microsoft.com/office/powerpoint/2010/main" val="62937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51578CA5-7D7C-4988-B78D-05DE6DDF0273}" type="datetimeFigureOut">
              <a:rPr lang="es-CO" smtClean="0"/>
              <a:t>26/07/2017</a:t>
            </a:fld>
            <a:endParaRPr lang="es-CO"/>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s-CO"/>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A809EDD6-6A73-434F-8B7F-3AD80FB641E8}" type="slidenum">
              <a:rPr lang="es-CO" smtClean="0"/>
              <a:t>‹Nº›</a:t>
            </a:fld>
            <a:endParaRPr lang="es-CO"/>
          </a:p>
        </p:txBody>
      </p:sp>
    </p:spTree>
    <p:extLst>
      <p:ext uri="{BB962C8B-B14F-4D97-AF65-F5344CB8AC3E}">
        <p14:creationId xmlns:p14="http://schemas.microsoft.com/office/powerpoint/2010/main" val="20847447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1578CA5-7D7C-4988-B78D-05DE6DDF0273}" type="datetimeFigureOut">
              <a:rPr lang="es-CO" smtClean="0"/>
              <a:t>26/07/2017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809EDD6-6A73-434F-8B7F-3AD80FB641E8}" type="slidenum">
              <a:rPr lang="es-CO" smtClean="0"/>
              <a:t>‹Nº›</a:t>
            </a:fld>
            <a:endParaRPr lang="es-CO"/>
          </a:p>
        </p:txBody>
      </p:sp>
    </p:spTree>
    <p:extLst>
      <p:ext uri="{BB962C8B-B14F-4D97-AF65-F5344CB8AC3E}">
        <p14:creationId xmlns:p14="http://schemas.microsoft.com/office/powerpoint/2010/main" val="163325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1578CA5-7D7C-4988-B78D-05DE6DDF0273}" type="datetimeFigureOut">
              <a:rPr lang="es-CO" smtClean="0"/>
              <a:t>26/07/2017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A809EDD6-6A73-434F-8B7F-3AD80FB641E8}" type="slidenum">
              <a:rPr lang="es-CO" smtClean="0"/>
              <a:t>‹Nº›</a:t>
            </a:fld>
            <a:endParaRPr lang="es-CO"/>
          </a:p>
        </p:txBody>
      </p:sp>
    </p:spTree>
    <p:extLst>
      <p:ext uri="{BB962C8B-B14F-4D97-AF65-F5344CB8AC3E}">
        <p14:creationId xmlns:p14="http://schemas.microsoft.com/office/powerpoint/2010/main" val="150518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1578CA5-7D7C-4988-B78D-05DE6DDF0273}" type="datetimeFigureOut">
              <a:rPr lang="es-CO" smtClean="0"/>
              <a:t>26/07/2017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A809EDD6-6A73-434F-8B7F-3AD80FB641E8}" type="slidenum">
              <a:rPr lang="es-CO" smtClean="0"/>
              <a:t>‹Nº›</a:t>
            </a:fld>
            <a:endParaRPr lang="es-CO"/>
          </a:p>
        </p:txBody>
      </p:sp>
    </p:spTree>
    <p:extLst>
      <p:ext uri="{BB962C8B-B14F-4D97-AF65-F5344CB8AC3E}">
        <p14:creationId xmlns:p14="http://schemas.microsoft.com/office/powerpoint/2010/main" val="214329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78CA5-7D7C-4988-B78D-05DE6DDF0273}" type="datetimeFigureOut">
              <a:rPr lang="es-CO" smtClean="0"/>
              <a:t>26/07/2017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A809EDD6-6A73-434F-8B7F-3AD80FB641E8}" type="slidenum">
              <a:rPr lang="es-CO" smtClean="0"/>
              <a:t>‹Nº›</a:t>
            </a:fld>
            <a:endParaRPr lang="es-CO"/>
          </a:p>
        </p:txBody>
      </p:sp>
    </p:spTree>
    <p:extLst>
      <p:ext uri="{BB962C8B-B14F-4D97-AF65-F5344CB8AC3E}">
        <p14:creationId xmlns:p14="http://schemas.microsoft.com/office/powerpoint/2010/main" val="1916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51578CA5-7D7C-4988-B78D-05DE6DDF0273}" type="datetimeFigureOut">
              <a:rPr lang="es-CO" smtClean="0"/>
              <a:t>26/07/2017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809EDD6-6A73-434F-8B7F-3AD80FB641E8}" type="slidenum">
              <a:rPr lang="es-CO" smtClean="0"/>
              <a:t>‹Nº›</a:t>
            </a:fld>
            <a:endParaRPr lang="es-CO"/>
          </a:p>
        </p:txBody>
      </p:sp>
    </p:spTree>
    <p:extLst>
      <p:ext uri="{BB962C8B-B14F-4D97-AF65-F5344CB8AC3E}">
        <p14:creationId xmlns:p14="http://schemas.microsoft.com/office/powerpoint/2010/main" val="78416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51578CA5-7D7C-4988-B78D-05DE6DDF0273}" type="datetimeFigureOut">
              <a:rPr lang="es-CO" smtClean="0"/>
              <a:t>26/07/2017</a:t>
            </a:fld>
            <a:endParaRPr lang="es-CO"/>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s-CO"/>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A809EDD6-6A73-434F-8B7F-3AD80FB641E8}" type="slidenum">
              <a:rPr lang="es-CO" smtClean="0"/>
              <a:t>‹Nº›</a:t>
            </a:fld>
            <a:endParaRPr lang="es-CO"/>
          </a:p>
        </p:txBody>
      </p:sp>
    </p:spTree>
    <p:extLst>
      <p:ext uri="{BB962C8B-B14F-4D97-AF65-F5344CB8AC3E}">
        <p14:creationId xmlns:p14="http://schemas.microsoft.com/office/powerpoint/2010/main" val="328259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51578CA5-7D7C-4988-B78D-05DE6DDF0273}" type="datetimeFigureOut">
              <a:rPr lang="es-CO" smtClean="0"/>
              <a:t>26/07/2017</a:t>
            </a:fld>
            <a:endParaRPr lang="es-CO"/>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s-CO"/>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809EDD6-6A73-434F-8B7F-3AD80FB641E8}" type="slidenum">
              <a:rPr lang="es-CO" smtClean="0"/>
              <a:t>‹Nº›</a:t>
            </a:fld>
            <a:endParaRPr lang="es-CO"/>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350641537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8740" y="2805830"/>
            <a:ext cx="9144000" cy="1515650"/>
          </a:xfrm>
        </p:spPr>
        <p:txBody>
          <a:bodyPr>
            <a:normAutofit fontScale="90000"/>
          </a:bodyPr>
          <a:lstStyle/>
          <a:p>
            <a:r>
              <a:rPr lang="es-CO" dirty="0" smtClean="0"/>
              <a:t>NICKOLL MISHELL CUJIA GARCIA</a:t>
            </a:r>
            <a:br>
              <a:rPr lang="es-CO" dirty="0" smtClean="0"/>
            </a:br>
            <a:r>
              <a:rPr lang="es-CO" dirty="0" smtClean="0"/>
              <a:t>701</a:t>
            </a:r>
            <a:endParaRPr lang="es-CO" dirty="0"/>
          </a:p>
        </p:txBody>
      </p:sp>
      <p:sp>
        <p:nvSpPr>
          <p:cNvPr id="3" name="Subtítulo 2"/>
          <p:cNvSpPr>
            <a:spLocks noGrp="1"/>
          </p:cNvSpPr>
          <p:nvPr>
            <p:ph type="subTitle" idx="1"/>
          </p:nvPr>
        </p:nvSpPr>
        <p:spPr/>
        <p:txBody>
          <a:bodyPr>
            <a:normAutofit fontScale="92500" lnSpcReduction="20000"/>
          </a:bodyPr>
          <a:lstStyle/>
          <a:p>
            <a:r>
              <a:rPr lang="es-CO" dirty="0" smtClean="0"/>
              <a:t>INSTITUCION EDUCATIVA BRACILIA BOASA</a:t>
            </a:r>
          </a:p>
          <a:p>
            <a:r>
              <a:rPr lang="es-CO" dirty="0" smtClean="0"/>
              <a:t>ROMERO OSORIO</a:t>
            </a:r>
            <a:endParaRPr lang="es-CO" dirty="0"/>
          </a:p>
        </p:txBody>
      </p:sp>
    </p:spTree>
    <p:extLst>
      <p:ext uri="{BB962C8B-B14F-4D97-AF65-F5344CB8AC3E}">
        <p14:creationId xmlns:p14="http://schemas.microsoft.com/office/powerpoint/2010/main" val="303329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NAVIDAD</a:t>
            </a:r>
            <a:endParaRPr lang="es-CO" dirty="0"/>
          </a:p>
        </p:txBody>
      </p:sp>
      <p:sp>
        <p:nvSpPr>
          <p:cNvPr id="3" name="Marcador de contenido 2"/>
          <p:cNvSpPr>
            <a:spLocks noGrp="1"/>
          </p:cNvSpPr>
          <p:nvPr>
            <p:ph idx="1"/>
          </p:nvPr>
        </p:nvSpPr>
        <p:spPr/>
        <p:txBody>
          <a:bodyPr>
            <a:normAutofit fontScale="85000" lnSpcReduction="20000"/>
          </a:bodyPr>
          <a:lstStyle/>
          <a:p>
            <a:r>
              <a:rPr lang="es-CO" dirty="0" smtClean="0"/>
              <a:t>La Navidad (en latín: </a:t>
            </a:r>
            <a:r>
              <a:rPr lang="es-CO" dirty="0" err="1" smtClean="0"/>
              <a:t>nativitas</a:t>
            </a:r>
            <a:r>
              <a:rPr lang="es-CO" dirty="0" smtClean="0"/>
              <a:t>, ‘nacimiento’)?, también llamada coloquialmente «pascua»,1​2​ es una de las festividades más importantes del cristianismo, junto con la Pascua de resurrección y Pentecostés. Esta solemnidad, que conmemora el nacimiento de Jesucristo en Belén, se celebra el 25 de diciembre en la Iglesia católica, en la Iglesia anglicana, en algunas comunidades protestantes y en la mayoría de las Iglesias ortodoxas. En cambio, se festeja el 7 de enero en otras Iglesias ortodoxas como la Iglesia ortodoxa rusa o la Iglesia ortodoxa de Jerusalén, que no aceptaron la reforma hecha al calendario juliano para pasar al calendario conocido como gregoriano, nombre derivado de su reformador, el papa Gregorio XIII. El 25 de diciembre es un día festivo en muchos países celebrado por millones de personas alrededor del mundo y también por un gran número de no cristianos.3​</a:t>
            </a:r>
          </a:p>
          <a:p>
            <a:endParaRPr lang="es-CO" dirty="0" smtClean="0"/>
          </a:p>
          <a:p>
            <a:r>
              <a:rPr lang="es-CO" dirty="0" smtClean="0"/>
              <a:t>Los angloparlantes utilizan el término Christmas, cuyo significado es ‘misa (</a:t>
            </a:r>
            <a:r>
              <a:rPr lang="es-CO" dirty="0" err="1" smtClean="0"/>
              <a:t>mass</a:t>
            </a:r>
            <a:r>
              <a:rPr lang="es-CO" dirty="0" smtClean="0"/>
              <a:t>) de Cristo’. En algunas lenguas germánicas, como el alemán, la fiesta se denomina </a:t>
            </a:r>
            <a:r>
              <a:rPr lang="es-CO" dirty="0" err="1" smtClean="0"/>
              <a:t>Weihnachten</a:t>
            </a:r>
            <a:r>
              <a:rPr lang="es-CO" dirty="0" smtClean="0"/>
              <a:t>, que significa ‘noche de bendición’. Las fiestas de la Navidad se proponen, como su nombre indica, celebrar la Natividad (es decir, el nacimiento) de Jesús de Nazaret.</a:t>
            </a:r>
          </a:p>
          <a:p>
            <a:endParaRPr lang="es-CO" dirty="0" smtClean="0"/>
          </a:p>
          <a:p>
            <a:r>
              <a:rPr lang="es-CO" dirty="0" smtClean="0"/>
              <a:t>Existen varias teorías sobre cómo se llegó a celebrar la Navidad el 25 de diciembre, que surgen desde diversos modos de indagar, según algunos datos conocidos, en qué fecha habría nacido Jesús.</a:t>
            </a:r>
          </a:p>
          <a:p>
            <a:endParaRPr lang="es-CO" dirty="0" smtClean="0"/>
          </a:p>
          <a:p>
            <a:endParaRPr lang="es-CO" dirty="0"/>
          </a:p>
        </p:txBody>
      </p:sp>
    </p:spTree>
    <p:extLst>
      <p:ext uri="{BB962C8B-B14F-4D97-AF65-F5344CB8AC3E}">
        <p14:creationId xmlns:p14="http://schemas.microsoft.com/office/powerpoint/2010/main" val="220850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 LA NAVIDAD</a:t>
            </a:r>
            <a:endParaRPr lang="es-CO" dirty="0"/>
          </a:p>
        </p:txBody>
      </p:sp>
      <p:sp>
        <p:nvSpPr>
          <p:cNvPr id="3" name="Marcador de posición de imagen 2"/>
          <p:cNvSpPr>
            <a:spLocks noGrp="1"/>
          </p:cNvSpPr>
          <p:nvPr>
            <p:ph type="pic" idx="1"/>
          </p:nvPr>
        </p:nvSpPr>
        <p:spPr/>
      </p:sp>
      <p:sp>
        <p:nvSpPr>
          <p:cNvPr id="4" name="Marcador de texto 3"/>
          <p:cNvSpPr>
            <a:spLocks noGrp="1"/>
          </p:cNvSpPr>
          <p:nvPr>
            <p:ph type="body" sz="half" idx="2"/>
          </p:nvPr>
        </p:nvSpPr>
        <p:spPr/>
        <p:txBody>
          <a:bodyPr/>
          <a:lstStyle/>
          <a:p>
            <a:r>
              <a:rPr lang="es-CO" dirty="0"/>
              <a:t>Festividad religiosa que se celebra el día 25 de diciembre, en que los cristianos conmemoran el nacimiento de Jesús.</a:t>
            </a:r>
          </a:p>
          <a:p>
            <a:r>
              <a:rPr lang="es-CO" dirty="0"/>
              <a:t>"las comunidades cristianas celebran la Navidad con la tradicional misa del gallo</a:t>
            </a:r>
            <a:r>
              <a:rPr lang="es-CO" dirty="0" smtClean="0"/>
              <a:t>"</a:t>
            </a:r>
            <a:endParaRPr lang="es-CO" dirty="0"/>
          </a:p>
          <a:p>
            <a:r>
              <a:rPr lang="es-CO" dirty="0"/>
              <a:t>Día en el cual se celebra esta festividad, que es el 25 de diciembre.</a:t>
            </a:r>
          </a:p>
        </p:txBody>
      </p:sp>
      <p:pic>
        <p:nvPicPr>
          <p:cNvPr id="5" name="Imagen 4"/>
          <p:cNvPicPr>
            <a:picLocks noChangeAspect="1"/>
          </p:cNvPicPr>
          <p:nvPr/>
        </p:nvPicPr>
        <p:blipFill>
          <a:blip r:embed="rId2"/>
          <a:stretch>
            <a:fillRect/>
          </a:stretch>
        </p:blipFill>
        <p:spPr>
          <a:xfrm>
            <a:off x="228599" y="237744"/>
            <a:ext cx="8531351" cy="6382512"/>
          </a:xfrm>
          <a:prstGeom prst="rect">
            <a:avLst/>
          </a:prstGeom>
        </p:spPr>
      </p:pic>
    </p:spTree>
    <p:extLst>
      <p:ext uri="{BB962C8B-B14F-4D97-AF65-F5344CB8AC3E}">
        <p14:creationId xmlns:p14="http://schemas.microsoft.com/office/powerpoint/2010/main" val="416506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QUE ES LA NAVIDAD</a:t>
            </a:r>
            <a:endParaRPr lang="es-CO" dirty="0"/>
          </a:p>
        </p:txBody>
      </p:sp>
      <p:sp>
        <p:nvSpPr>
          <p:cNvPr id="3" name="Rectángulo 2"/>
          <p:cNvSpPr/>
          <p:nvPr/>
        </p:nvSpPr>
        <p:spPr>
          <a:xfrm>
            <a:off x="365342" y="2301098"/>
            <a:ext cx="11461315" cy="4247317"/>
          </a:xfrm>
          <a:prstGeom prst="rect">
            <a:avLst/>
          </a:prstGeom>
        </p:spPr>
        <p:txBody>
          <a:bodyPr wrap="square">
            <a:spAutoFit/>
          </a:bodyPr>
          <a:lstStyle/>
          <a:p>
            <a:r>
              <a:rPr lang="es-CO" sz="1000" dirty="0" smtClean="0"/>
              <a:t>La Iglesia en su misión de ir por el mundo llevando la Buena Nueva ha querido dedicar un tiempo a profundizar, contemplar y asimilar el Misterio de la Encarnación del Hijo de Dios; a este tiempo lo conocemos como Navidad. Cerca de la antigua fiesta judía de las luces y buscando dar un sentido cristiano a las celebraciones paganas del solsticio de invierno, la Iglesia aprovechó el momento para celebrar la Navidad.</a:t>
            </a:r>
          </a:p>
          <a:p>
            <a:endParaRPr lang="es-CO" sz="1000" dirty="0" smtClean="0"/>
          </a:p>
          <a:p>
            <a:r>
              <a:rPr lang="es-CO" sz="1000" dirty="0" smtClean="0"/>
              <a:t>En este tiempo los cristianos por medio del Adviento se preparan para recibir a </a:t>
            </a:r>
            <a:r>
              <a:rPr lang="es-CO" sz="1000" dirty="0" err="1" smtClean="0"/>
              <a:t>Cristo,"luz</a:t>
            </a:r>
            <a:r>
              <a:rPr lang="es-CO" sz="1000" dirty="0" smtClean="0"/>
              <a:t> del mundo" (</a:t>
            </a:r>
            <a:r>
              <a:rPr lang="es-CO" sz="1000" dirty="0" err="1" smtClean="0"/>
              <a:t>Jn</a:t>
            </a:r>
            <a:r>
              <a:rPr lang="es-CO" sz="1000" dirty="0" smtClean="0"/>
              <a:t> 8, 12) en sus almas, rectificando sus vidas y renovando el compromiso de seguirlo. Durante el Tiempo de Navidad al igual que en el Triduo Pascual de la semana Santa celebramos la redención del hombre gracias a la presencia y entrega de Dios; pero a diferencia del Triduo Pascual en el que recordamos la pasión y muerte del Salvador, en la Navidad recordamos que Dios se hizo hombre y habitó entre nosotros.</a:t>
            </a:r>
          </a:p>
          <a:p>
            <a:endParaRPr lang="es-CO" sz="1000" dirty="0" smtClean="0"/>
          </a:p>
          <a:p>
            <a:r>
              <a:rPr lang="es-CO" sz="1000" dirty="0" smtClean="0"/>
              <a:t>Así como el sol despeja las tinieblas durante el alba, la presencia de Cristo irrumpe en las tinieblas del pecado, el mundo, el demonio y de la carne para mostrarnos el camino a seguir. Con su luz nos muestra la verdad de nuestra existencia. Cristo mismo es la vida que renueva la naturaleza caída del hombre y de la naturaleza. La Navidad celebra esa presencia renovadora de Cristo que viene a salvar al mundo.</a:t>
            </a:r>
          </a:p>
          <a:p>
            <a:endParaRPr lang="es-CO" sz="1000" dirty="0" smtClean="0"/>
          </a:p>
          <a:p>
            <a:r>
              <a:rPr lang="es-CO" sz="1000" dirty="0" smtClean="0"/>
              <a:t>La Iglesia en su papel de madre y maestra por medio de una serie de fiestas busca concientizar al hombre de este hecho tan importante para la salvación de sus hijos. Por ello, es necesario que todos los feligreses vivamos con recto sentido la riqueza de la vivencia real y profunda de la Navidad.</a:t>
            </a:r>
          </a:p>
          <a:p>
            <a:endParaRPr lang="es-CO" sz="1000" dirty="0" smtClean="0"/>
          </a:p>
          <a:p>
            <a:r>
              <a:rPr lang="es-CO" sz="1000" dirty="0" smtClean="0"/>
              <a:t>Por último, es necesario recordar que durante la Navidad celebramos en tres días consecutivos, 26, 27 y 28 de diciembre, tres fiestas que nos hacen presente la entrega total al Señor:</a:t>
            </a:r>
          </a:p>
          <a:p>
            <a:endParaRPr lang="es-CO" sz="1000" dirty="0" smtClean="0"/>
          </a:p>
          <a:p>
            <a:r>
              <a:rPr lang="es-CO" sz="1000" dirty="0" smtClean="0"/>
              <a:t>San Esteban, mártir que representa a aquellos que murieron por Cristo voluntariamente.</a:t>
            </a:r>
          </a:p>
          <a:p>
            <a:endParaRPr lang="es-CO" sz="1000" dirty="0" smtClean="0"/>
          </a:p>
          <a:p>
            <a:r>
              <a:rPr lang="es-CO" sz="1000" dirty="0" smtClean="0"/>
              <a:t>San Juan Evangelista, que representa aquellos que estuvieron dispuestos a morir por Cristo pero no los mataron. San Juan fue el único Apóstol que se arriesgó a estar con La Virgen al pie de la cruz.</a:t>
            </a:r>
          </a:p>
          <a:p>
            <a:endParaRPr lang="es-CO" sz="1000" dirty="0" smtClean="0"/>
          </a:p>
          <a:p>
            <a:r>
              <a:rPr lang="es-CO" sz="1000" dirty="0" smtClean="0"/>
              <a:t>Los Santos Inocentes que representan a aquellos que murieron por Cristo sin saberlo.</a:t>
            </a:r>
          </a:p>
          <a:p>
            <a:endParaRPr lang="es-CO" sz="1000" dirty="0" smtClean="0"/>
          </a:p>
          <a:p>
            <a:r>
              <a:rPr lang="es-CO" sz="1000" dirty="0" smtClean="0"/>
              <a:t>Links útiles</a:t>
            </a:r>
          </a:p>
          <a:p>
            <a:endParaRPr lang="es-CO" sz="1000" dirty="0" smtClean="0"/>
          </a:p>
          <a:p>
            <a:r>
              <a:rPr lang="es-CO" sz="1000" dirty="0" smtClean="0"/>
              <a:t>La Navidad (artículo de la Enciclopedia Católica)</a:t>
            </a:r>
            <a:endParaRPr lang="es-CO" sz="1000" dirty="0"/>
          </a:p>
        </p:txBody>
      </p:sp>
    </p:spTree>
    <p:extLst>
      <p:ext uri="{BB962C8B-B14F-4D97-AF65-F5344CB8AC3E}">
        <p14:creationId xmlns:p14="http://schemas.microsoft.com/office/powerpoint/2010/main" val="3142781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HISTORIA DE LA NAVIDAD</a:t>
            </a:r>
            <a:endParaRPr lang="es-CO" dirty="0"/>
          </a:p>
        </p:txBody>
      </p:sp>
      <p:sp>
        <p:nvSpPr>
          <p:cNvPr id="3" name="Rectángulo 2"/>
          <p:cNvSpPr/>
          <p:nvPr/>
        </p:nvSpPr>
        <p:spPr>
          <a:xfrm>
            <a:off x="438411" y="2014194"/>
            <a:ext cx="11423737" cy="4401205"/>
          </a:xfrm>
          <a:prstGeom prst="rect">
            <a:avLst/>
          </a:prstGeom>
        </p:spPr>
        <p:txBody>
          <a:bodyPr wrap="square">
            <a:spAutoFit/>
          </a:bodyPr>
          <a:lstStyle/>
          <a:p>
            <a:r>
              <a:rPr lang="es-CO" sz="4000" dirty="0" smtClean="0"/>
              <a:t>También con siglos de anterioridad a la era cristiana, los chinos celebraban los días 24 y 25 de diciembre el solsticio de invierno. ... Anualmente, cada 25 de diciembre, en todo el Imperio romano se celebraba el </a:t>
            </a:r>
            <a:r>
              <a:rPr lang="es-CO" sz="4000" dirty="0" err="1" smtClean="0"/>
              <a:t>Natalis</a:t>
            </a:r>
            <a:r>
              <a:rPr lang="es-CO" sz="4000" dirty="0" smtClean="0"/>
              <a:t> </a:t>
            </a:r>
            <a:r>
              <a:rPr lang="es-CO" sz="4000" dirty="0" err="1" smtClean="0"/>
              <a:t>Solis</a:t>
            </a:r>
            <a:r>
              <a:rPr lang="es-CO" sz="4000" dirty="0" smtClean="0"/>
              <a:t> </a:t>
            </a:r>
            <a:r>
              <a:rPr lang="es-CO" sz="4000" dirty="0" err="1" smtClean="0"/>
              <a:t>Invictus</a:t>
            </a:r>
            <a:r>
              <a:rPr lang="es-CO" sz="4000" dirty="0" smtClean="0"/>
              <a:t> (Natalicio del Sol Invencible). Es decir, la Navidad de Mitra.25 dic. 2016</a:t>
            </a:r>
            <a:endParaRPr lang="es-CO" sz="4000" dirty="0"/>
          </a:p>
        </p:txBody>
      </p:sp>
    </p:spTree>
    <p:extLst>
      <p:ext uri="{BB962C8B-B14F-4D97-AF65-F5344CB8AC3E}">
        <p14:creationId xmlns:p14="http://schemas.microsoft.com/office/powerpoint/2010/main" val="120162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400833" y="397059"/>
            <a:ext cx="11386159" cy="6116475"/>
          </a:xfrm>
          <a:prstGeom prst="rect">
            <a:avLst/>
          </a:prstGeom>
        </p:spPr>
      </p:pic>
    </p:spTree>
    <p:extLst>
      <p:ext uri="{BB962C8B-B14F-4D97-AF65-F5344CB8AC3E}">
        <p14:creationId xmlns:p14="http://schemas.microsoft.com/office/powerpoint/2010/main" val="2675844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7</TotalTime>
  <Words>830</Words>
  <Application>Microsoft Office PowerPoint</Application>
  <PresentationFormat>Panorámica</PresentationFormat>
  <Paragraphs>35</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Century Gothic</vt:lpstr>
      <vt:lpstr>Savon</vt:lpstr>
      <vt:lpstr>NICKOLL MISHELL CUJIA GARCIA 701</vt:lpstr>
      <vt:lpstr>NAVIDAD</vt:lpstr>
      <vt:lpstr> LA NAVIDAD</vt:lpstr>
      <vt:lpstr>QUE ES LA NAVIDAD</vt:lpstr>
      <vt:lpstr>HISTORIA DE LA NAVIDAD</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NICKOLL MISHELL CUJIA GARCIA 701</dc:title>
  <dc:creator>pc</dc:creator>
  <cp:lastModifiedBy>pc</cp:lastModifiedBy>
  <cp:revision>2</cp:revision>
  <dcterms:created xsi:type="dcterms:W3CDTF">2017-07-26T23:48:27Z</dcterms:created>
  <dcterms:modified xsi:type="dcterms:W3CDTF">2017-07-26T23:55:47Z</dcterms:modified>
</cp:coreProperties>
</file>